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59" r:id="rId8"/>
    <p:sldId id="260" r:id="rId9"/>
    <p:sldId id="267" r:id="rId10"/>
    <p:sldId id="261" r:id="rId11"/>
    <p:sldId id="262" r:id="rId12"/>
    <p:sldId id="263" r:id="rId13"/>
    <p:sldId id="264" r:id="rId14"/>
    <p:sldId id="265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66" r:id="rId25"/>
    <p:sldId id="277" r:id="rId26"/>
    <p:sldId id="278" r:id="rId27"/>
    <p:sldId id="279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2F0F6F-31C2-4D89-ABB6-38DB8556F3E3}" v="1" dt="2022-03-09T10:59:31.4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4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8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운희" userId="1c1d0e7d-ac85-4881-9f52-6a05f9ac840c" providerId="ADAL" clId="{5C2F0F6F-31C2-4D89-ABB6-38DB8556F3E3}"/>
    <pc:docChg chg="addSld delSld modSld">
      <pc:chgData name="이운희" userId="1c1d0e7d-ac85-4881-9f52-6a05f9ac840c" providerId="ADAL" clId="{5C2F0F6F-31C2-4D89-ABB6-38DB8556F3E3}" dt="2022-03-09T10:59:31.445" v="1"/>
      <pc:docMkLst>
        <pc:docMk/>
      </pc:docMkLst>
      <pc:sldChg chg="add del">
        <pc:chgData name="이운희" userId="1c1d0e7d-ac85-4881-9f52-6a05f9ac840c" providerId="ADAL" clId="{5C2F0F6F-31C2-4D89-ABB6-38DB8556F3E3}" dt="2022-03-09T10:59:31.445" v="1"/>
        <pc:sldMkLst>
          <pc:docMk/>
          <pc:sldMk cId="2136143454" sldId="279"/>
        </pc:sldMkLst>
      </pc:sldChg>
    </pc:docChg>
  </pc:docChgLst>
  <pc:docChgLst>
    <pc:chgData name="이운희" userId="1c1d0e7d-ac85-4881-9f52-6a05f9ac840c" providerId="ADAL" clId="{AC841AAA-C97A-44BB-8B4E-B99675687C69}"/>
    <pc:docChg chg="modSld">
      <pc:chgData name="이운희" userId="1c1d0e7d-ac85-4881-9f52-6a05f9ac840c" providerId="ADAL" clId="{AC841AAA-C97A-44BB-8B4E-B99675687C69}" dt="2022-03-02T22:37:27.815" v="0" actId="20577"/>
      <pc:docMkLst>
        <pc:docMk/>
      </pc:docMkLst>
      <pc:sldChg chg="modSp mod">
        <pc:chgData name="이운희" userId="1c1d0e7d-ac85-4881-9f52-6a05f9ac840c" providerId="ADAL" clId="{AC841AAA-C97A-44BB-8B4E-B99675687C69}" dt="2022-03-02T22:37:27.815" v="0" actId="20577"/>
        <pc:sldMkLst>
          <pc:docMk/>
          <pc:sldMk cId="3442752583" sldId="256"/>
        </pc:sldMkLst>
        <pc:spChg chg="mod">
          <ac:chgData name="이운희" userId="1c1d0e7d-ac85-4881-9f52-6a05f9ac840c" providerId="ADAL" clId="{AC841AAA-C97A-44BB-8B4E-B99675687C69}" dt="2022-03-02T22:37:27.815" v="0" actId="20577"/>
          <ac:spMkLst>
            <pc:docMk/>
            <pc:sldMk cId="3442752583" sldId="256"/>
            <ac:spMk id="3" creationId="{A38AB3C1-E095-4759-9FA8-4A907857C124}"/>
          </ac:spMkLst>
        </pc:spChg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7388F0-81AD-4D6A-8B8E-CBDB44A41D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AD680AF-CA07-4494-8B38-6A657748A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344110-ADA9-4C00-B1A9-FA935621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6F1B25-DB06-4A72-9571-8BF8612A4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09C5-A182-4408-B7AE-9DAF8545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9669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7542E-DA9B-45AB-97B0-7E745B02F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CF31BD-9709-435D-8BBA-A99346250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806651-16A0-4AA8-BDD7-A5447DB40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0484D5-EA14-4E4E-98CC-C79308FCC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4AB7A2-A1C7-45C2-B999-BFD4D924B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184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5DD10FA-B075-4476-8C7B-3B04CE0F09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31795B4-1EC7-43BE-A4B0-D93833FB16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0B2261-4FA7-4C09-844C-34C357193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7EE5AA-3B15-4E8B-AD05-06DE818F7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D06C-B98D-43F7-B320-67233334D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64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71573C-CC8C-468D-8FC7-990B825B7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725C3D-4F47-4ABB-9BFE-C42B52FBD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AFA6E7-4B1D-4B39-9E90-648FAB152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174278-7A45-40DC-B796-46A701BDD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22B2B6-ED05-42E3-B05F-711464B2B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3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EAA2E5-7ADB-4503-B775-02DD219A0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4F1036-340E-49CB-8B08-C62660E45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78BC51-A088-4043-9053-EE45CB68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53252E-4FB7-4936-929B-71DCA3446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EE5B5C-6A4B-4B5B-B686-75A6BDE96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156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ABCC09-BDC4-4BD5-A0F1-6B7695B86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4A74C8-35FC-4B3D-822E-667D037F0D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6139FA-9626-48CF-BDB2-7334DEB0FD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2AA13-1EB5-4B4F-9BE1-CF5F5453C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FDB68E-F6A7-4ACD-8D1A-A4EC844EF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A83328-05CA-4FDB-984A-A25DB323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410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58FF90-3E58-4423-97A7-ADAC62B8C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BF7A88-04D0-457E-9E9C-F5EC79A1A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240A20-7ED2-4C84-8F1F-B52C48DDB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AF73C01-F947-464B-9137-4E6B3D6350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0ABB166-F306-4595-8D20-C15D73042A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8804B4A-A3BB-4CAD-B5CB-0DD0FDEA8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A0112B1-D3D9-4F65-A69E-40D757869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F1E8B79-1935-4E6A-8B6E-29A342BCC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212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1A6D0E-B2AE-47AF-9D70-0316F672E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88F006-7462-40BC-97DE-F1E8E9509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EAE3D2D-2582-46F4-AA74-77787C35A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D50BE-4609-4075-B863-C2DDA58F6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268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801C6EF-EE18-4649-BB89-A47147774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972F642-C23A-416E-8BCD-F3A0FFC26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2715BF-31B2-4833-9B40-8465EBAAC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445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BADA09-0D52-472D-B2C2-34E45B392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15E899-BAF3-4685-842A-06D67A26B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365006-2D03-4C1A-8B99-46F5FCDD09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7A7707-2DF1-469C-A9E2-EC862D230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417106-96C6-4442-BFF9-0F68B1486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31C1E8-1E94-4905-86A3-E676F89A3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524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B7E212-AEB0-458A-A7DA-98BE5D19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EFE8E4-20A5-420F-A218-380443EB61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C7A1C2-25C9-42C2-8C13-DB685AA9D8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EDC5D2-470B-4594-91DE-1609E7DCF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1A710E-C890-4F6F-BF34-4CF5339B3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09B1D9-ADB2-45A3-880D-A017C1CA9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30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649B9EE-D469-4FD8-86A7-9C0909493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DD88FB-7C0F-4CBA-8197-A0F82413C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996799-C0F4-47D0-8E03-3BCE99738C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5E4D2-B3E8-43C2-92F6-5B55A00FFBE5}" type="datetimeFigureOut">
              <a:rPr lang="ko-KR" altLang="en-US" smtClean="0"/>
              <a:t>2022-03-09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EC6C9F-365F-47BF-906B-C54D6F2039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906719-BD38-402D-93CD-AB80ADE282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741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AoRQYsIa44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GqQ4cbymoWA" TargetMode="External"/><Relationship Id="rId3" Type="http://schemas.openxmlformats.org/officeDocument/2006/relationships/hyperlink" Target="https://youtu.be/EkDcBuZct9s" TargetMode="External"/><Relationship Id="rId7" Type="http://schemas.openxmlformats.org/officeDocument/2006/relationships/hyperlink" Target="https://youtu.be/IaEMh4CQke4" TargetMode="External"/><Relationship Id="rId2" Type="http://schemas.openxmlformats.org/officeDocument/2006/relationships/hyperlink" Target="https://youtu.be/a9qFBy0jwv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TESi6sTxZXw" TargetMode="External"/><Relationship Id="rId5" Type="http://schemas.openxmlformats.org/officeDocument/2006/relationships/hyperlink" Target="https://youtu.be/AoRQYsIa44Q" TargetMode="External"/><Relationship Id="rId4" Type="http://schemas.openxmlformats.org/officeDocument/2006/relationships/hyperlink" Target="https://youtu.be/QTQuFgdWrwU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96A135-CADF-4732-A38E-373B4C20E2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err="1"/>
              <a:t>아이톡톡의</a:t>
            </a:r>
            <a:r>
              <a:rPr lang="ko-KR" altLang="en-US" dirty="0"/>
              <a:t> 이해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8AB3C1-E095-4759-9FA8-4A907857C1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https://youtu.be/AoRQYsIa44Q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2752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오렌지, 설정이(가) 표시된 사진&#10;&#10;자동 생성된 설명">
            <a:extLst>
              <a:ext uri="{FF2B5EF4-FFF2-40B4-BE49-F238E27FC236}">
                <a16:creationId xmlns:a16="http://schemas.microsoft.com/office/drawing/2014/main" id="{1D42BA52-BEFC-40E3-804E-2A4F5F25BC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50409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오렌지이(가) 표시된 사진&#10;&#10;자동 생성된 설명">
            <a:extLst>
              <a:ext uri="{FF2B5EF4-FFF2-40B4-BE49-F238E27FC236}">
                <a16:creationId xmlns:a16="http://schemas.microsoft.com/office/drawing/2014/main" id="{596B1349-0CA1-4B6E-AA06-447FB11C6B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954357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오렌지이(가) 표시된 사진&#10;&#10;자동 생성된 설명">
            <a:extLst>
              <a:ext uri="{FF2B5EF4-FFF2-40B4-BE49-F238E27FC236}">
                <a16:creationId xmlns:a16="http://schemas.microsoft.com/office/drawing/2014/main" id="{F7CCD7CA-B06F-4B34-BFC5-5452C31914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75048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pic>
        <p:nvPicPr>
          <p:cNvPr id="5" name="내용 개체 틀 4" descr="텍스트, 실내, 책상, 오렌지이(가) 표시된 사진&#10;&#10;자동 생성된 설명">
            <a:extLst>
              <a:ext uri="{FF2B5EF4-FFF2-40B4-BE49-F238E27FC236}">
                <a16:creationId xmlns:a16="http://schemas.microsoft.com/office/drawing/2014/main" id="{843FBE2D-5B84-4723-8B09-EF99165F95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611595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79E7D54-ED2B-425E-A03A-350C30550D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716950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56EDADE8-96BC-4B94-A737-DAB4A19BE3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5162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오렌지이(가) 표시된 사진&#10;&#10;자동 생성된 설명">
            <a:extLst>
              <a:ext uri="{FF2B5EF4-FFF2-40B4-BE49-F238E27FC236}">
                <a16:creationId xmlns:a16="http://schemas.microsoft.com/office/drawing/2014/main" id="{013D471C-7F6D-4EDB-9B3D-28772C2509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518787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오렌지, 플라스틱이(가) 표시된 사진&#10;&#10;자동 생성된 설명">
            <a:extLst>
              <a:ext uri="{FF2B5EF4-FFF2-40B4-BE49-F238E27FC236}">
                <a16:creationId xmlns:a16="http://schemas.microsoft.com/office/drawing/2014/main" id="{A01550A9-3C91-408F-AFC3-19B215C4CF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8489374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오렌지, 장난감이(가) 표시된 사진&#10;&#10;자동 생성된 설명">
            <a:extLst>
              <a:ext uri="{FF2B5EF4-FFF2-40B4-BE49-F238E27FC236}">
                <a16:creationId xmlns:a16="http://schemas.microsoft.com/office/drawing/2014/main" id="{CD54648E-34EA-4527-AC25-1833B392E1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97473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7BDECFAF-D393-436E-BEB6-081DED68AD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34099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55DABB6-BF1E-41C4-839B-BC86E5C12E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E1A79DD-5477-4914-B20A-321B2C9AC0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615497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전자기기, 컴퓨터이(가) 표시된 사진&#10;&#10;자동 생성된 설명">
            <a:extLst>
              <a:ext uri="{FF2B5EF4-FFF2-40B4-BE49-F238E27FC236}">
                <a16:creationId xmlns:a16="http://schemas.microsoft.com/office/drawing/2014/main" id="{F2F7522F-9532-4B35-929B-7DFF00DBEC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267961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, 생일이(가) 표시된 사진&#10;&#10;자동 생성된 설명">
            <a:extLst>
              <a:ext uri="{FF2B5EF4-FFF2-40B4-BE49-F238E27FC236}">
                <a16:creationId xmlns:a16="http://schemas.microsoft.com/office/drawing/2014/main" id="{B433B751-FFA8-4F0B-94EF-7F637DF791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449300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, 책상이(가) 표시된 사진&#10;&#10;자동 생성된 설명">
            <a:extLst>
              <a:ext uri="{FF2B5EF4-FFF2-40B4-BE49-F238E27FC236}">
                <a16:creationId xmlns:a16="http://schemas.microsoft.com/office/drawing/2014/main" id="{CE72E087-EE2C-4D53-A788-50D9E826BE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3351239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장난감이(가) 표시된 사진&#10;&#10;자동 생성된 설명">
            <a:extLst>
              <a:ext uri="{FF2B5EF4-FFF2-40B4-BE49-F238E27FC236}">
                <a16:creationId xmlns:a16="http://schemas.microsoft.com/office/drawing/2014/main" id="{5444E68D-2761-4427-BDE4-7A47B53FD4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200192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2C134-6DCD-4180-80A8-7A1DF9E7B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 영상 링크 모음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A2F950-930A-462D-9688-EF2C7D291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/>
              <a:t>스마트단말기 이해 </a:t>
            </a:r>
            <a:r>
              <a:rPr lang="en-US" altLang="ko-KR" dirty="0">
                <a:hlinkClick r:id="rId2"/>
              </a:rPr>
              <a:t>https://youtu.be/a9qFBy0jwvs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/>
              <a:t>윈도우 운영체제 이해 </a:t>
            </a:r>
            <a:r>
              <a:rPr lang="en-US" altLang="ko-KR" dirty="0">
                <a:hlinkClick r:id="rId3"/>
              </a:rPr>
              <a:t>https://youtu.be/EkDcBuZct9s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/>
              <a:t>키보드 사용법 </a:t>
            </a:r>
            <a:r>
              <a:rPr lang="en-US" altLang="ko-KR" dirty="0">
                <a:hlinkClick r:id="rId4"/>
              </a:rPr>
              <a:t>https://youtu.be/QTQuFgdWrwU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 err="1"/>
              <a:t>아이톡톡</a:t>
            </a:r>
            <a:r>
              <a:rPr lang="ko-KR" altLang="en-US" dirty="0"/>
              <a:t> 이해 </a:t>
            </a:r>
            <a:r>
              <a:rPr lang="en-US" altLang="ko-KR" dirty="0">
                <a:hlinkClick r:id="rId5"/>
              </a:rPr>
              <a:t>https://youtu.be/AoRQYsIa44Q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스마트단말기 둘러보기 </a:t>
            </a:r>
            <a:r>
              <a:rPr lang="en-US" altLang="ko-KR" dirty="0">
                <a:hlinkClick r:id="rId6"/>
              </a:rPr>
              <a:t>https://youtu.be/TESi6sTxZXw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입력장치 </a:t>
            </a:r>
            <a:r>
              <a:rPr lang="en-US" altLang="ko-KR" dirty="0"/>
              <a:t>– </a:t>
            </a:r>
            <a:r>
              <a:rPr lang="ko-KR" altLang="en-US" dirty="0"/>
              <a:t>키보드 터치패드 알아보기 </a:t>
            </a:r>
            <a:r>
              <a:rPr lang="en-US" altLang="ko-KR" dirty="0">
                <a:hlinkClick r:id="rId7"/>
              </a:rPr>
              <a:t>https://youtu.be/IaEMh4CQke4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윈도우 기본 설정 </a:t>
            </a:r>
            <a:r>
              <a:rPr lang="en-US" altLang="ko-KR" dirty="0">
                <a:hlinkClick r:id="rId8"/>
              </a:rPr>
              <a:t>https://youtu.be/GqQ4cbymoWA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6143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장난감이(가) 표시된 사진&#10;&#10;자동 생성된 설명">
            <a:extLst>
              <a:ext uri="{FF2B5EF4-FFF2-40B4-BE49-F238E27FC236}">
                <a16:creationId xmlns:a16="http://schemas.microsoft.com/office/drawing/2014/main" id="{51407EFD-8F7C-463B-90FC-9637C87CC2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35947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화이트보드이(가) 표시된 사진&#10;&#10;자동 생성된 설명">
            <a:extLst>
              <a:ext uri="{FF2B5EF4-FFF2-40B4-BE49-F238E27FC236}">
                <a16:creationId xmlns:a16="http://schemas.microsoft.com/office/drawing/2014/main" id="{A2F5EA27-AA26-4FAF-90FC-DA0CEBC5A7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05079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9E89AA04-1673-41EE-8F32-FDCA2AC399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03584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F2B228-CE86-4E28-AC61-73BF52C51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장난감, 실내이(가) 표시된 사진&#10;&#10;자동 생성된 설명">
            <a:extLst>
              <a:ext uri="{FF2B5EF4-FFF2-40B4-BE49-F238E27FC236}">
                <a16:creationId xmlns:a16="http://schemas.microsoft.com/office/drawing/2014/main" id="{0764B06D-076A-4C4D-ABE4-28752BA84F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718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이(가) 표시된 사진&#10;&#10;자동 생성된 설명">
            <a:extLst>
              <a:ext uri="{FF2B5EF4-FFF2-40B4-BE49-F238E27FC236}">
                <a16:creationId xmlns:a16="http://schemas.microsoft.com/office/drawing/2014/main" id="{7C767672-23F6-443F-82CE-0DA350EAC5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740524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오렌지이(가) 표시된 사진&#10;&#10;자동 생성된 설명">
            <a:extLst>
              <a:ext uri="{FF2B5EF4-FFF2-40B4-BE49-F238E27FC236}">
                <a16:creationId xmlns:a16="http://schemas.microsoft.com/office/drawing/2014/main" id="{60B388C9-0A70-430C-8386-C275FB542A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45598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1E876A-D96C-40EA-B93A-5FF0FE863C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오렌지, 장난감이(가) 표시된 사진&#10;&#10;자동 생성된 설명">
            <a:extLst>
              <a:ext uri="{FF2B5EF4-FFF2-40B4-BE49-F238E27FC236}">
                <a16:creationId xmlns:a16="http://schemas.microsoft.com/office/drawing/2014/main" id="{DADC9B51-0A75-4062-A3E0-A619AB2D31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220946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a457248-2877-48dc-b8a0-990969de4f9c">
      <Terms xmlns="http://schemas.microsoft.com/office/infopath/2007/PartnerControls"/>
    </lcf76f155ced4ddcb4097134ff3c332f>
    <TaxCatchAll xmlns="6b7fd487-1780-41c1-bff4-8ba3b6e02f6d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CEA9F2E7BAE26847BCB525288B75BD39" ma:contentTypeVersion="12" ma:contentTypeDescription="새 문서를 만듭니다." ma:contentTypeScope="" ma:versionID="b57e05dbcba2bd9089487d8b747b8940">
  <xsd:schema xmlns:xsd="http://www.w3.org/2001/XMLSchema" xmlns:xs="http://www.w3.org/2001/XMLSchema" xmlns:p="http://schemas.microsoft.com/office/2006/metadata/properties" xmlns:ns2="aa457248-2877-48dc-b8a0-990969de4f9c" xmlns:ns3="6b7fd487-1780-41c1-bff4-8ba3b6e02f6d" targetNamespace="http://schemas.microsoft.com/office/2006/metadata/properties" ma:root="true" ma:fieldsID="4d94a080374b60e35ed9b1955356a124" ns2:_="" ns3:_="">
    <xsd:import namespace="aa457248-2877-48dc-b8a0-990969de4f9c"/>
    <xsd:import namespace="6b7fd487-1780-41c1-bff4-8ba3b6e02f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57248-2877-48dc-b8a0-990969de4f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3b63f6eb-b6c1-41e6-84c8-fcea7e8339c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7fd487-1780-41c1-bff4-8ba3b6e02f6d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3b5cbac4-641b-4d63-a5d6-ec8accf97c6a}" ma:internalName="TaxCatchAll" ma:showField="CatchAllData" ma:web="6b7fd487-1780-41c1-bff4-8ba3b6e02f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98F3316-2022-47BA-98C1-D30C0377725B}">
  <ds:schemaRefs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aa457248-2877-48dc-b8a0-990969de4f9c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265E9218-3E7E-49D9-A923-C6CB89254455}"/>
</file>

<file path=customXml/itemProps3.xml><?xml version="1.0" encoding="utf-8"?>
<ds:datastoreItem xmlns:ds="http://schemas.openxmlformats.org/officeDocument/2006/customXml" ds:itemID="{3A16F6F6-E4A1-4356-8C96-AB542948CB3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90</Words>
  <Application>Microsoft Office PowerPoint</Application>
  <PresentationFormat>와이드스크린</PresentationFormat>
  <Paragraphs>12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맑은 고딕</vt:lpstr>
      <vt:lpstr>Arial</vt:lpstr>
      <vt:lpstr>Office 테마</vt:lpstr>
      <vt:lpstr>아이톡톡의 이해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관련 영상 링크 모음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아이톡톡의 이해</dc:title>
  <dc:creator>이운희</dc:creator>
  <cp:lastModifiedBy>이운희</cp:lastModifiedBy>
  <cp:revision>1</cp:revision>
  <dcterms:created xsi:type="dcterms:W3CDTF">2022-03-02T22:28:31Z</dcterms:created>
  <dcterms:modified xsi:type="dcterms:W3CDTF">2022-03-09T10:59:32Z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0x010100CEA9F2E7BAE26847BCB525288B75BD39</vt:lpwstr>
  </property>
</Properties>
</file>

<file path=docProps/thumbnail.jpeg>
</file>